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4"/>
  </p:sldMasterIdLst>
  <p:sldIdLst>
    <p:sldId id="256" r:id="rId5"/>
    <p:sldId id="257" r:id="rId6"/>
    <p:sldId id="261" r:id="rId7"/>
    <p:sldId id="258" r:id="rId8"/>
    <p:sldId id="259" r:id="rId9"/>
    <p:sldId id="262" r:id="rId10"/>
    <p:sldId id="263" r:id="rId11"/>
    <p:sldId id="264" r:id="rId12"/>
  </p:sldIdLst>
  <p:sldSz cx="9144000" cy="6858000" type="screen4x3"/>
  <p:notesSz cx="7053263" cy="9356725"/>
  <p:embeddedFontLst>
    <p:embeddedFont>
      <p:font typeface="Franklin Gothic Book" charset="0"/>
      <p:regular r:id="rId13"/>
      <p:italic r:id="rId14"/>
    </p:embeddedFont>
  </p:embeddedFont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rgbClr val="A03033"/>
      </a:buClr>
      <a:buSzPct val="140000"/>
      <a:buFont typeface="Arial" charset="0"/>
      <a:defRPr sz="1600" kern="1200">
        <a:solidFill>
          <a:srgbClr val="5F5F5F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A03033"/>
      </a:buClr>
      <a:buSzPct val="140000"/>
      <a:buFont typeface="Arial" charset="0"/>
      <a:defRPr sz="1600" kern="1200">
        <a:solidFill>
          <a:srgbClr val="5F5F5F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A03033"/>
      </a:buClr>
      <a:buSzPct val="140000"/>
      <a:buFont typeface="Arial" charset="0"/>
      <a:defRPr sz="1600" kern="1200">
        <a:solidFill>
          <a:srgbClr val="5F5F5F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A03033"/>
      </a:buClr>
      <a:buSzPct val="140000"/>
      <a:buFont typeface="Arial" charset="0"/>
      <a:defRPr sz="1600" kern="1200">
        <a:solidFill>
          <a:srgbClr val="5F5F5F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A03033"/>
      </a:buClr>
      <a:buSzPct val="140000"/>
      <a:buFont typeface="Arial" charset="0"/>
      <a:defRPr sz="1600" kern="1200">
        <a:solidFill>
          <a:srgbClr val="5F5F5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5F5F5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5F5F5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5F5F5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5F5F5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26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65760" y="3048000"/>
            <a:ext cx="6949440" cy="1524000"/>
          </a:xfrm>
          <a:ln/>
        </p:spPr>
        <p:txBody>
          <a:bodyPr anchor="t" anchorCtr="0">
            <a:noAutofit/>
          </a:bodyPr>
          <a:lstStyle>
            <a:lvl1pPr algn="l">
              <a:lnSpc>
                <a:spcPts val="6000"/>
              </a:lnSpc>
              <a:defRPr sz="6000">
                <a:solidFill>
                  <a:srgbClr val="00599C"/>
                </a:solidFill>
              </a:defRPr>
            </a:lvl1pPr>
          </a:lstStyle>
          <a:p>
            <a:r>
              <a:rPr lang="en-US" smtClean="0">
                <a:latin typeface="Franklin Gothic Book"/>
              </a:rPr>
              <a:t>Click to edit Master title style</a:t>
            </a:r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0999" y="6172199"/>
            <a:ext cx="8427287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6" descr="NR_LogoTag_RGB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6027" y="150462"/>
            <a:ext cx="3377973" cy="10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79" y="1371600"/>
            <a:ext cx="654728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495800"/>
            <a:ext cx="6934200" cy="1153652"/>
          </a:xfrm>
        </p:spPr>
        <p:txBody>
          <a:bodyPr>
            <a:noAutofit/>
          </a:bodyPr>
          <a:lstStyle>
            <a:lvl1pPr marL="231775" marR="0" indent="-231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2800">
                <a:solidFill>
                  <a:srgbClr val="808080"/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rgbClr val="808080"/>
                </a:solidFill>
                <a:latin typeface="+mj-lt"/>
                <a:cs typeface="Franklin Gothic Book"/>
              </a:rPr>
              <a:t>Click to add subtitle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6260685"/>
            <a:ext cx="2483686" cy="276999"/>
          </a:xfrm>
        </p:spPr>
        <p:txBody>
          <a:bodyPr anchor="ctr" anchorCtr="0">
            <a:noAutofit/>
          </a:bodyPr>
          <a:lstStyle>
            <a:lvl1pPr algn="r">
              <a:buNone/>
              <a:defRPr sz="12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81000" y="6260685"/>
            <a:ext cx="5791200" cy="274320"/>
          </a:xfrm>
        </p:spPr>
        <p:txBody>
          <a:bodyPr/>
          <a:lstStyle>
            <a:lvl1pPr>
              <a:buNone/>
              <a:defRPr sz="1200">
                <a:solidFill>
                  <a:srgbClr val="1F497D"/>
                </a:solidFill>
              </a:defRPr>
            </a:lvl1pPr>
            <a:lvl2pPr>
              <a:buNone/>
              <a:defRPr sz="1200">
                <a:solidFill>
                  <a:srgbClr val="1F497D"/>
                </a:solidFill>
              </a:defRPr>
            </a:lvl2pPr>
            <a:lvl3pPr>
              <a:buNone/>
              <a:defRPr sz="1200">
                <a:solidFill>
                  <a:srgbClr val="1F497D"/>
                </a:solidFill>
              </a:defRPr>
            </a:lvl3pPr>
            <a:lvl4pPr>
              <a:buNone/>
              <a:defRPr sz="1200">
                <a:solidFill>
                  <a:srgbClr val="1F497D"/>
                </a:solidFill>
              </a:defRPr>
            </a:lvl4pPr>
            <a:lvl5pPr>
              <a:buNone/>
              <a:defRPr sz="1200"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658225" y="6457950"/>
            <a:ext cx="485775" cy="4000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9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A274E19-AE13-4A93-8B41-3F69C902EB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2971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600200"/>
            <a:ext cx="50292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rgbClr val="FDFDFF">
                <a:lumMod val="22000"/>
                <a:lumOff val="78000"/>
              </a:srgbClr>
            </a:gs>
            <a:gs pos="46000">
              <a:schemeClr val="bg1"/>
            </a:gs>
            <a:gs pos="7000">
              <a:srgbClr val="D4DE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 flipV="1">
            <a:off x="0" y="762613"/>
            <a:ext cx="9144000" cy="221825"/>
          </a:xfrm>
          <a:prstGeom prst="rect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40000"/>
                  <a:lumOff val="60000"/>
                  <a:alpha val="41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3366"/>
              </a:gs>
              <a:gs pos="100000">
                <a:srgbClr val="0066CC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outerShdw blurRad="40005" dist="22987" dir="5400000" algn="br">
              <a:schemeClr val="tx1">
                <a:alpha val="35000"/>
              </a:schemeClr>
            </a:out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5F5F5F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8658225" y="6457950"/>
            <a:ext cx="485775" cy="4000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9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rgbClr val="A03033"/>
              </a:buClr>
              <a:buSzPct val="140000"/>
              <a:buFont typeface="Arial" charset="0"/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5F5F5F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A274E19-AE13-4A93-8B41-3F69C902EB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 preferRelativeResize="0"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14288" r="3760"/>
          <a:stretch/>
        </p:blipFill>
        <p:spPr bwMode="auto">
          <a:xfrm>
            <a:off x="6573985" y="6156263"/>
            <a:ext cx="2348744" cy="6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4"/>
          <p:cNvPicPr>
            <a:picLocks noGrp="1"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27249"/>
            <a:ext cx="1447800" cy="6307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Franklin Gothic Book"/>
          <a:ea typeface="+mj-ea"/>
          <a:cs typeface="Franklin Gothic Book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teamspork.com/v2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Climbing Robot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 smtClean="0"/>
              <a:t>Team SPORK, FIRST Robotics</a:t>
            </a:r>
            <a:endParaRPr lang="en-US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11 April 2013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Dave Engvall, Principal Engineer, </a:t>
            </a:r>
            <a:r>
              <a:rPr lang="en-US" dirty="0" err="1" smtClean="0"/>
              <a:t>NewellRubbermaid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Robotics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057385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http://www.usfirst.org/</a:t>
            </a:r>
          </a:p>
        </p:txBody>
      </p:sp>
      <p:pic>
        <p:nvPicPr>
          <p:cNvPr id="4098" name="Picture 2" descr="C:\Users\FL93168\Desktop\FIRSTvert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513198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L93168\Desktop\Ultimate_Asc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89" y="1295400"/>
            <a:ext cx="5294648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38100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51,000 students in grades 9-12</a:t>
            </a:r>
          </a:p>
          <a:p>
            <a:r>
              <a:rPr lang="en-US" sz="2000" dirty="0" smtClean="0"/>
              <a:t>on 2,550 teams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71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Sponsors</a:t>
            </a:r>
            <a:endParaRPr lang="en-US" dirty="0"/>
          </a:p>
        </p:txBody>
      </p:sp>
      <p:pic>
        <p:nvPicPr>
          <p:cNvPr id="4" name="Picture 4" descr="C:\Live_Data\Engineering_Tools\Creo_User_Group_Spring_2013\SPORKlog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2839786" cy="26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Live_Data\Engineering_Tools\Creo_User_Group_Spring_2013\NR_LogoTag_Hi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484"/>
            <a:ext cx="5029200" cy="159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5105400"/>
            <a:ext cx="3543300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hlinkClick r:id="rId4"/>
              </a:rPr>
              <a:t>http://teamspork.com/v2/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075" name="Picture 3" descr="C:\Users\FL93168\Desktop\PTC_20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2484"/>
            <a:ext cx="3827462" cy="129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L93168\Desktop\nitro_manufacturing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1122"/>
            <a:ext cx="4076701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SPORK</a:t>
            </a:r>
            <a:endParaRPr lang="en-US" dirty="0"/>
          </a:p>
        </p:txBody>
      </p:sp>
      <p:pic>
        <p:nvPicPr>
          <p:cNvPr id="2050" name="Picture 2" descr="C:\Live_Data\Engineering_Tools\Creo_User_Group_Spring_2013\Team SPORK Palmetto Reg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8758"/>
            <a:ext cx="7205093" cy="47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Ascent – Field of Play</a:t>
            </a:r>
            <a:endParaRPr lang="en-US" dirty="0"/>
          </a:p>
        </p:txBody>
      </p:sp>
      <p:pic>
        <p:nvPicPr>
          <p:cNvPr id="1027" name="Picture 3" descr="C:\Users\FL93168\Desktop\F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7332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L93168\Desktop\go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23454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L93168\Desktop\feed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805923" cy="21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L93168\Desktop\ra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768702"/>
            <a:ext cx="2286000" cy="160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Scorpion</a:t>
            </a:r>
            <a:r>
              <a:rPr lang="en-US" smtClean="0"/>
              <a:t>, The Robot</a:t>
            </a:r>
            <a:endParaRPr lang="en-US" dirty="0"/>
          </a:p>
        </p:txBody>
      </p:sp>
      <p:pic>
        <p:nvPicPr>
          <p:cNvPr id="2050" name="Picture 2" descr="C:\Live_Data\Engineering_Tools\Creo_User_Group_Spring_2013\Images\Scorpion_closde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80720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Palmetto Regional, Myrtle Beach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– 65 Teams</a:t>
            </a:r>
          </a:p>
          <a:p>
            <a:pPr lvl="1"/>
            <a:r>
              <a:rPr lang="en-US" sz="2000" dirty="0" smtClean="0"/>
              <a:t>5 </a:t>
            </a:r>
            <a:r>
              <a:rPr lang="en-US" sz="2000" dirty="0"/>
              <a:t>Level 3’s out of </a:t>
            </a:r>
            <a:r>
              <a:rPr lang="en-US" sz="2000" dirty="0" smtClean="0"/>
              <a:t>8 -- </a:t>
            </a:r>
            <a:r>
              <a:rPr lang="en-US" sz="2000" dirty="0" smtClean="0">
                <a:solidFill>
                  <a:srgbClr val="FF0000"/>
                </a:solidFill>
              </a:rPr>
              <a:t>3 </a:t>
            </a:r>
            <a:r>
              <a:rPr lang="en-US" sz="2000" dirty="0">
                <a:solidFill>
                  <a:srgbClr val="FF0000"/>
                </a:solidFill>
              </a:rPr>
              <a:t>other teams </a:t>
            </a:r>
            <a:r>
              <a:rPr lang="en-US" sz="2000" dirty="0"/>
              <a:t>scored a Level 3. </a:t>
            </a:r>
          </a:p>
          <a:p>
            <a:r>
              <a:rPr lang="en-US" dirty="0" smtClean="0"/>
              <a:t>North Carolina Regional, Raleigh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55 Teams</a:t>
            </a:r>
          </a:p>
          <a:p>
            <a:pPr lvl="1"/>
            <a:r>
              <a:rPr lang="en-US" sz="2000" dirty="0"/>
              <a:t>8 Level 3’s out of </a:t>
            </a:r>
            <a:r>
              <a:rPr lang="en-US" sz="2000" dirty="0" smtClean="0"/>
              <a:t>9 -- </a:t>
            </a:r>
            <a:r>
              <a:rPr lang="en-US" sz="2000" dirty="0" smtClean="0">
                <a:solidFill>
                  <a:srgbClr val="FF0000"/>
                </a:solidFill>
              </a:rPr>
              <a:t>4 </a:t>
            </a:r>
            <a:r>
              <a:rPr lang="en-US" sz="2000" dirty="0">
                <a:solidFill>
                  <a:srgbClr val="FF0000"/>
                </a:solidFill>
              </a:rPr>
              <a:t>other teams </a:t>
            </a:r>
            <a:r>
              <a:rPr lang="en-US" sz="2000" dirty="0"/>
              <a:t>scored a Level 3</a:t>
            </a:r>
            <a:r>
              <a:rPr lang="en-US" sz="2000" dirty="0" smtClean="0"/>
              <a:t>.</a:t>
            </a:r>
          </a:p>
          <a:p>
            <a:r>
              <a:rPr lang="en-US" dirty="0" smtClean="0"/>
              <a:t>Smokey Mountain Regional</a:t>
            </a:r>
            <a:r>
              <a:rPr lang="en-US" dirty="0"/>
              <a:t>, </a:t>
            </a:r>
            <a:r>
              <a:rPr lang="en-US" dirty="0" smtClean="0"/>
              <a:t>Knoxville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50 Teams</a:t>
            </a:r>
          </a:p>
          <a:p>
            <a:pPr marL="0" indent="0">
              <a:buNone/>
            </a:pPr>
            <a:r>
              <a:rPr lang="en-US" dirty="0"/>
              <a:t>	– 10 Level 3’s out of 11 -- </a:t>
            </a:r>
            <a:r>
              <a:rPr lang="en-US" dirty="0" smtClean="0">
                <a:solidFill>
                  <a:srgbClr val="FF0000"/>
                </a:solidFill>
              </a:rPr>
              <a:t>One </a:t>
            </a:r>
            <a:r>
              <a:rPr lang="en-US" dirty="0">
                <a:solidFill>
                  <a:srgbClr val="FF0000"/>
                </a:solidFill>
              </a:rPr>
              <a:t>other team </a:t>
            </a:r>
            <a:r>
              <a:rPr lang="en-US" dirty="0"/>
              <a:t>scored a Level 3. </a:t>
            </a:r>
          </a:p>
          <a:p>
            <a:pPr marL="0" lvl="0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</a:t>
            </a:r>
            <a:r>
              <a:rPr lang="en-US" dirty="0" err="1" smtClean="0"/>
              <a:t>Spork</a:t>
            </a:r>
            <a:r>
              <a:rPr lang="en-US" dirty="0" smtClean="0"/>
              <a:t> Climbing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Scorpion – At The Top</a:t>
            </a:r>
            <a:endParaRPr lang="en-US" dirty="0"/>
          </a:p>
        </p:txBody>
      </p:sp>
      <p:pic>
        <p:nvPicPr>
          <p:cNvPr id="1027" name="Picture 3" descr="C:\Live_Data\Engineering_Tools\Creo_User_Group_Spring_2013\Images\At_the_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7941"/>
            <a:ext cx="7010400" cy="52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18646"/>
      </p:ext>
    </p:extLst>
  </p:cSld>
  <p:clrMapOvr>
    <a:masterClrMapping/>
  </p:clrMapOvr>
</p:sld>
</file>

<file path=ppt/theme/theme1.xml><?xml version="1.0" encoding="utf-8"?>
<a:theme xmlns:a="http://schemas.openxmlformats.org/drawingml/2006/main" name="Creo_User_Group_Spring_2013">
  <a:themeElements>
    <a:clrScheme name="Growth Game Plan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008BEF"/>
      </a:accent1>
      <a:accent2>
        <a:srgbClr val="FF6600"/>
      </a:accent2>
      <a:accent3>
        <a:srgbClr val="85AE1E"/>
      </a:accent3>
      <a:accent4>
        <a:srgbClr val="542378"/>
      </a:accent4>
      <a:accent5>
        <a:srgbClr val="CC0066"/>
      </a:accent5>
      <a:accent6>
        <a:srgbClr val="008080"/>
      </a:accent6>
      <a:hlink>
        <a:srgbClr val="005C9F"/>
      </a:hlink>
      <a:folHlink>
        <a:srgbClr val="05353E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C76FF577A8B4DB8C9611B9049C47F" ma:contentTypeVersion="1" ma:contentTypeDescription="Create a new document." ma:contentTypeScope="" ma:versionID="40e6e210a6d8aa647ab595fe3a4530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40DB24-5E21-44B1-8A92-0750A3D0B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D8CCEB-FE6E-428E-962A-1891DCC227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B8CA79-6FC5-43E7-ABD1-53662A8F2C2A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Creo_User_Group_Spring_2013</Template>
  <TotalTime>225</TotalTime>
  <Words>62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Franklin Gothic Book</vt:lpstr>
      <vt:lpstr>Wingdings</vt:lpstr>
      <vt:lpstr>Creo_User_Group_Spring_2013</vt:lpstr>
      <vt:lpstr>Climbing Robot</vt:lpstr>
      <vt:lpstr>FIRST Robotics</vt:lpstr>
      <vt:lpstr>Main Sponsors</vt:lpstr>
      <vt:lpstr>Team SPORK</vt:lpstr>
      <vt:lpstr>Ultimate Ascent – Field of Play</vt:lpstr>
      <vt:lpstr>Scorpion, The Robot</vt:lpstr>
      <vt:lpstr>Team Spork Climbing</vt:lpstr>
      <vt:lpstr>Scorpion – At The Top</vt:lpstr>
    </vt:vector>
  </TitlesOfParts>
  <Company>Newell-Rubbermaid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Climbing Robot</dc:title>
  <dc:creator>Newell Rubbermaid</dc:creator>
  <cp:lastModifiedBy>Newell Rubbermaid</cp:lastModifiedBy>
  <cp:revision>15</cp:revision>
  <dcterms:created xsi:type="dcterms:W3CDTF">2013-04-09T15:02:53Z</dcterms:created>
  <dcterms:modified xsi:type="dcterms:W3CDTF">2013-04-11T02:42:19Z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0x0101008EEC76FF577A8B4DB8C9611B9049C47F</vt:lpwstr>
  </property>
</Properties>
</file>